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09-02-2024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Jeg gik mig ud om kvælden</a:t>
            </a:r>
            <a:br>
              <a:rPr lang="da-DK" sz="2200" b="1" dirty="0" smtClean="0"/>
            </a:br>
            <a:r>
              <a:rPr lang="da-DK" sz="1800" dirty="0" smtClean="0"/>
              <a:t>Tekst og musik: Traditionel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2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221088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Jeg gik mig ud om kvælden,</a:t>
            </a:r>
          </a:p>
          <a:p>
            <a:pPr marL="342900" indent="-342900"/>
            <a:r>
              <a:rPr lang="da-DK" dirty="0" smtClean="0"/>
              <a:t>Hvor skoven stod så smuk.</a:t>
            </a:r>
          </a:p>
          <a:p>
            <a:pPr marL="342900" indent="-342900"/>
            <a:r>
              <a:rPr lang="da-DK" dirty="0" smtClean="0"/>
              <a:t>Og gøgen sad i ellen</a:t>
            </a:r>
          </a:p>
          <a:p>
            <a:pPr marL="342900" indent="-342900"/>
            <a:r>
              <a:rPr lang="da-DK" dirty="0" smtClean="0"/>
              <a:t>Og </a:t>
            </a:r>
            <a:r>
              <a:rPr lang="da-DK" dirty="0" err="1" smtClean="0"/>
              <a:t>kukked</a:t>
            </a:r>
            <a:r>
              <a:rPr lang="da-DK" dirty="0" smtClean="0"/>
              <a:t>’ sit </a:t>
            </a:r>
            <a:r>
              <a:rPr lang="da-DK" dirty="0" err="1" smtClean="0"/>
              <a:t>kuk-kuk</a:t>
            </a:r>
            <a:r>
              <a:rPr lang="da-DK" dirty="0" smtClean="0"/>
              <a:t>:</a:t>
            </a:r>
          </a:p>
          <a:p>
            <a:pPr marL="342900" indent="-342900"/>
            <a:endParaRPr lang="da-DK" dirty="0" smtClean="0"/>
          </a:p>
          <a:p>
            <a:pPr marL="342900" indent="-342900"/>
            <a:r>
              <a:rPr lang="da-DK" i="1" dirty="0" err="1" smtClean="0"/>
              <a:t>Kuk-kuk</a:t>
            </a:r>
            <a:r>
              <a:rPr lang="da-DK" i="1" dirty="0" smtClean="0"/>
              <a:t>, </a:t>
            </a:r>
            <a:r>
              <a:rPr lang="da-DK" i="1" dirty="0" err="1" smtClean="0"/>
              <a:t>kuk-kuk</a:t>
            </a:r>
            <a:r>
              <a:rPr lang="da-DK" i="1" dirty="0" smtClean="0"/>
              <a:t>,</a:t>
            </a:r>
          </a:p>
          <a:p>
            <a:pPr marL="342900" indent="-342900"/>
            <a:r>
              <a:rPr lang="da-DK" i="1" dirty="0" err="1" smtClean="0"/>
              <a:t>Kuk-kuk-kuk-kuk</a:t>
            </a:r>
            <a:r>
              <a:rPr lang="da-DK" i="1" dirty="0" smtClean="0"/>
              <a:t> </a:t>
            </a:r>
            <a:r>
              <a:rPr lang="da-DK" i="1" dirty="0" err="1" smtClean="0"/>
              <a:t>kuk-kuk</a:t>
            </a:r>
            <a:r>
              <a:rPr lang="da-DK" i="1" dirty="0" smtClean="0"/>
              <a:t>.</a:t>
            </a:r>
          </a:p>
          <a:p>
            <a:pPr marL="342900" indent="-342900"/>
            <a:r>
              <a:rPr lang="da-DK" i="1" dirty="0" err="1" smtClean="0"/>
              <a:t>Kuk-kuk</a:t>
            </a:r>
            <a:r>
              <a:rPr lang="da-DK" i="1" dirty="0" smtClean="0"/>
              <a:t>, </a:t>
            </a:r>
            <a:r>
              <a:rPr lang="da-DK" i="1" dirty="0" err="1" smtClean="0"/>
              <a:t>kuk-kuk</a:t>
            </a:r>
            <a:r>
              <a:rPr lang="da-DK" i="1" dirty="0" smtClean="0"/>
              <a:t>,</a:t>
            </a:r>
          </a:p>
          <a:p>
            <a:pPr marL="342900" indent="-342900"/>
            <a:r>
              <a:rPr lang="da-DK" i="1" dirty="0" err="1" smtClean="0"/>
              <a:t>Kuk-kuk-kuk-kuk</a:t>
            </a:r>
            <a:r>
              <a:rPr lang="da-DK" i="1" dirty="0" smtClean="0"/>
              <a:t> </a:t>
            </a:r>
            <a:r>
              <a:rPr lang="da-DK" i="1" dirty="0" err="1" smtClean="0"/>
              <a:t>kuk-kuk</a:t>
            </a:r>
            <a:endParaRPr lang="da-DK" i="1" dirty="0" smtClean="0"/>
          </a:p>
        </p:txBody>
      </p:sp>
      <p:pic>
        <p:nvPicPr>
          <p:cNvPr id="2050" name="Picture 2" descr="http://www.wallpapersbuzz.com/App/Css/cle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2" name="Picture 4" descr="http://www.wallpapersbuzz.com/App/Css/cle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054" name="Picture 6" descr="Evening sun | pathway, forest, sun, ev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536504" cy="2956734"/>
          </a:xfrm>
          <a:prstGeom prst="rect">
            <a:avLst/>
          </a:prstGeom>
          <a:noFill/>
        </p:spPr>
      </p:pic>
      <p:pic>
        <p:nvPicPr>
          <p:cNvPr id="2056" name="Picture 8" descr="http://s2.goodfon.com/wallpaper/previews-middle/2919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888432" cy="2479202"/>
          </a:xfrm>
          <a:prstGeom prst="rect">
            <a:avLst/>
          </a:prstGeom>
          <a:noFill/>
        </p:spPr>
      </p:pic>
      <p:pic>
        <p:nvPicPr>
          <p:cNvPr id="2058" name="Picture 10" descr="http://www.dofbasen.dk/ART/images/goeg_stor_J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11734"/>
            <a:ext cx="3528392" cy="2354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2</a:t>
            </a:r>
            <a:endParaRPr lang="da-DK" dirty="0"/>
          </a:p>
        </p:txBody>
      </p:sp>
      <p:sp>
        <p:nvSpPr>
          <p:cNvPr id="1026" name="AutoShape 2" descr="https://naturfotografen-forum.de/data/o/105/528558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28" name="AutoShape 4" descr="Kuckuck - klassisch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9" name="Picture 5" descr="C:\Users\Liv\Desktop\image--Klaus_Mehret_kuck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032448" cy="2683818"/>
          </a:xfrm>
          <a:prstGeom prst="rect">
            <a:avLst/>
          </a:prstGeom>
          <a:noFill/>
        </p:spPr>
      </p:pic>
      <p:pic>
        <p:nvPicPr>
          <p:cNvPr id="1031" name="Picture 7" descr="ques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974288" cy="5299051"/>
          </a:xfrm>
          <a:prstGeom prst="rect">
            <a:avLst/>
          </a:prstGeom>
          <a:noFill/>
        </p:spPr>
      </p:pic>
      <p:sp>
        <p:nvSpPr>
          <p:cNvPr id="8" name="Tekstboks 7"/>
          <p:cNvSpPr txBox="1"/>
          <p:nvPr/>
        </p:nvSpPr>
        <p:spPr>
          <a:xfrm>
            <a:off x="4860032" y="4221088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Jeg spurgte den hvor mange,</a:t>
            </a:r>
          </a:p>
          <a:p>
            <a:pPr marL="342900" indent="-342900"/>
            <a:r>
              <a:rPr lang="da-DK" dirty="0" smtClean="0"/>
              <a:t>Hvor mange år endnu.</a:t>
            </a:r>
          </a:p>
          <a:p>
            <a:pPr marL="342900" indent="-342900"/>
            <a:r>
              <a:rPr lang="da-DK" dirty="0" smtClean="0"/>
              <a:t>Den svarede med lange</a:t>
            </a:r>
          </a:p>
          <a:p>
            <a:pPr marL="342900" indent="-342900"/>
            <a:r>
              <a:rPr lang="da-DK" dirty="0" smtClean="0"/>
              <a:t>Sørgmodige </a:t>
            </a:r>
            <a:r>
              <a:rPr lang="da-DK" dirty="0" err="1" smtClean="0"/>
              <a:t>kuk-kuk</a:t>
            </a:r>
            <a:r>
              <a:rPr lang="da-DK" dirty="0" smtClean="0"/>
              <a:t>:</a:t>
            </a:r>
          </a:p>
          <a:p>
            <a:pPr marL="342900" indent="-342900"/>
            <a:endParaRPr lang="da-DK" dirty="0" smtClean="0"/>
          </a:p>
          <a:p>
            <a:pPr marL="342900" indent="-342900"/>
            <a:r>
              <a:rPr lang="da-DK" i="1" dirty="0" err="1" smtClean="0"/>
              <a:t>Kuk-kuk</a:t>
            </a:r>
            <a:r>
              <a:rPr lang="da-DK" i="1" dirty="0" smtClean="0"/>
              <a:t>, </a:t>
            </a:r>
            <a:r>
              <a:rPr lang="da-DK" i="1" dirty="0" err="1" smtClean="0"/>
              <a:t>kuk-kuk</a:t>
            </a:r>
            <a:r>
              <a:rPr lang="da-DK" i="1" dirty="0" smtClean="0"/>
              <a:t>,</a:t>
            </a:r>
          </a:p>
          <a:p>
            <a:pPr marL="342900" indent="-342900"/>
            <a:r>
              <a:rPr lang="da-DK" i="1" dirty="0" err="1" smtClean="0"/>
              <a:t>Kuk-kuk-kuk-kuk</a:t>
            </a:r>
            <a:r>
              <a:rPr lang="da-DK" i="1" dirty="0" smtClean="0"/>
              <a:t> </a:t>
            </a:r>
            <a:r>
              <a:rPr lang="da-DK" i="1" dirty="0" err="1" smtClean="0"/>
              <a:t>kuk-kuk</a:t>
            </a:r>
            <a:r>
              <a:rPr lang="da-DK" i="1" dirty="0" smtClean="0"/>
              <a:t>.</a:t>
            </a:r>
          </a:p>
          <a:p>
            <a:pPr marL="342900" indent="-342900"/>
            <a:r>
              <a:rPr lang="da-DK" i="1" dirty="0" err="1" smtClean="0"/>
              <a:t>Kuk-kuk</a:t>
            </a:r>
            <a:r>
              <a:rPr lang="da-DK" i="1" dirty="0" smtClean="0"/>
              <a:t>, </a:t>
            </a:r>
            <a:r>
              <a:rPr lang="da-DK" i="1" dirty="0" err="1" smtClean="0"/>
              <a:t>kuk-kuk</a:t>
            </a:r>
            <a:r>
              <a:rPr lang="da-DK" i="1" dirty="0" smtClean="0"/>
              <a:t>,</a:t>
            </a:r>
          </a:p>
          <a:p>
            <a:pPr marL="342900" indent="-342900"/>
            <a:r>
              <a:rPr lang="da-DK" i="1" dirty="0" err="1" smtClean="0"/>
              <a:t>Kuk-kuk-kuk-kuk</a:t>
            </a:r>
            <a:r>
              <a:rPr lang="da-DK" i="1" dirty="0" smtClean="0"/>
              <a:t> </a:t>
            </a:r>
            <a:r>
              <a:rPr lang="da-DK" i="1" dirty="0" err="1" smtClean="0"/>
              <a:t>kuk-kuk</a:t>
            </a:r>
            <a:endParaRPr lang="da-DK" i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80</Words>
  <Application>Microsoft Office PowerPoint</Application>
  <PresentationFormat>Skærmshow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</vt:i4>
      </vt:variant>
    </vt:vector>
  </HeadingPairs>
  <TitlesOfParts>
    <vt:vector size="3" baseType="lpstr">
      <vt:lpstr>Kontortema</vt:lpstr>
      <vt:lpstr>Jeg gik mig ud om kvælden Tekst og musik: Traditionel</vt:lpstr>
      <vt:lpstr>Dias nummer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Tommy Torp</cp:lastModifiedBy>
  <cp:revision>9</cp:revision>
  <dcterms:created xsi:type="dcterms:W3CDTF">2013-06-21T20:25:00Z</dcterms:created>
  <dcterms:modified xsi:type="dcterms:W3CDTF">2024-02-09T14:59:29Z</dcterms:modified>
</cp:coreProperties>
</file>